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9" r:id="rId2"/>
    <p:sldId id="261" r:id="rId3"/>
    <p:sldId id="268" r:id="rId4"/>
    <p:sldId id="262" r:id="rId5"/>
    <p:sldId id="263" r:id="rId6"/>
    <p:sldId id="271" r:id="rId7"/>
    <p:sldId id="270" r:id="rId8"/>
    <p:sldId id="272" r:id="rId9"/>
    <p:sldId id="274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92832F5-EA01-48E5-B403-87E193F50680}">
          <p14:sldIdLst>
            <p14:sldId id="259"/>
          </p14:sldIdLst>
        </p14:section>
        <p14:section name="Обзор проекта" id="{087866C3-7028-482C-8D34-6BF5363FBD75}">
          <p14:sldIdLst>
            <p14:sldId id="261"/>
          </p14:sldIdLst>
        </p14:section>
        <p14:section name="Обновление состояния" id="{521DEF98-8796-4632-831A-16252E9A6054}">
          <p14:sldIdLst>
            <p14:sldId id="268"/>
            <p14:sldId id="262"/>
            <p14:sldId id="263"/>
          </p14:sldIdLst>
        </p14:section>
        <p14:section name="Временная шкала" id="{CF24EBA6-C924-424D-AC31-A4B9992A87E0}">
          <p14:sldIdLst/>
        </p14:section>
        <p14:section name="Следующие шаги и действия" id="{C24C98EC-938D-4034-8DB8-5E8DBF16E3CB}">
          <p14:sldIdLst>
            <p14:sldId id="271"/>
          </p14:sldIdLst>
        </p14:section>
        <p14:section name="Приложение" id="{E35CCD6A-2288-476E-BC93-C75323AE1F32}">
          <p14:sldIdLst>
            <p14:sldId id="270"/>
            <p14:sldId id="272"/>
            <p14:sldId id="274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5" autoAdjust="0"/>
    <p:restoredTop sz="88187" autoAdjust="0"/>
  </p:normalViewPr>
  <p:slideViewPr>
    <p:cSldViewPr>
      <p:cViewPr varScale="1">
        <p:scale>
          <a:sx n="65" d="100"/>
          <a:sy n="65" d="100"/>
        </p:scale>
        <p:origin x="-642" y="-96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614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75BB5-4BE3-4E06-B2B3-AAA3D107C1A8}" type="doc">
      <dgm:prSet loTypeId="urn:microsoft.com/office/officeart/2005/8/layout/radial5" loCatId="relationship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3864EA6-13E7-440F-948B-8118F5878A44}">
      <dgm:prSet phldrT="[Text]" custT="1"/>
      <dgm:spPr/>
      <dgm:t>
        <a:bodyPr/>
        <a:lstStyle/>
        <a:p>
          <a:r>
            <a:rPr lang="uk-UA" sz="2400" b="1" dirty="0" smtClean="0">
              <a:latin typeface="Calibri" panose="020F0502020204030204" pitchFamily="34" charset="0"/>
              <a:cs typeface="Calibri" panose="020F0502020204030204" pitchFamily="34" charset="0"/>
            </a:rPr>
            <a:t>Професії</a:t>
          </a:r>
          <a:endParaRPr lang="ru-RU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F920266-1B6A-4D7D-8C8B-D20E2934BF67}" type="parTrans" cxnId="{7834DFDC-DD97-4D0F-B547-27AB53428B4B}">
      <dgm:prSet/>
      <dgm:spPr/>
      <dgm:t>
        <a:bodyPr/>
        <a:lstStyle/>
        <a:p>
          <a:endParaRPr lang="ru-RU"/>
        </a:p>
      </dgm:t>
    </dgm:pt>
    <dgm:pt modelId="{F4FE127A-F33D-4F59-961D-A505D5A781EE}" type="sibTrans" cxnId="{7834DFDC-DD97-4D0F-B547-27AB53428B4B}">
      <dgm:prSet/>
      <dgm:spPr/>
      <dgm:t>
        <a:bodyPr/>
        <a:lstStyle/>
        <a:p>
          <a:endParaRPr lang="ru-RU"/>
        </a:p>
      </dgm:t>
    </dgm:pt>
    <dgm:pt modelId="{813DB034-1CFA-4CE1-8536-6BC256192226}">
      <dgm:prSet phldrT="[Text]" custT="1"/>
      <dgm:spPr/>
      <dgm:t>
        <a:bodyPr/>
        <a:lstStyle/>
        <a:p>
          <a:r>
            <a:rPr lang="ru-RU" sz="2000" b="1" i="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</a:t>
          </a:r>
          <a:r>
            <a:rPr lang="ru-RU" sz="2000" b="1" i="0" dirty="0" err="1" smtClean="0">
              <a:latin typeface="Calibri" panose="020F0502020204030204" pitchFamily="34" charset="0"/>
              <a:cs typeface="Calibri" panose="020F0502020204030204" pitchFamily="34" charset="0"/>
            </a:rPr>
            <a:t>людина</a:t>
          </a:r>
          <a:r>
            <a:rPr lang="ru-RU" sz="20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ru-RU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3CCD02-8D75-4A08-AD85-C5F828B29313}" type="parTrans" cxnId="{41966F54-3C25-450E-8104-04B2B9165959}">
      <dgm:prSet/>
      <dgm:spPr/>
      <dgm:t>
        <a:bodyPr/>
        <a:lstStyle/>
        <a:p>
          <a:endParaRPr lang="ru-RU"/>
        </a:p>
      </dgm:t>
    </dgm:pt>
    <dgm:pt modelId="{F3516F2D-4619-4753-A81E-130803DFBFC7}" type="sibTrans" cxnId="{41966F54-3C25-450E-8104-04B2B9165959}">
      <dgm:prSet/>
      <dgm:spPr/>
      <dgm:t>
        <a:bodyPr/>
        <a:lstStyle/>
        <a:p>
          <a:endParaRPr lang="ru-RU"/>
        </a:p>
      </dgm:t>
    </dgm:pt>
    <dgm:pt modelId="{6461E40C-FAF1-4C11-9CA4-01B7756558A8}">
      <dgm:prSet phldrT="[Text]" custT="1"/>
      <dgm:spPr/>
      <dgm:t>
        <a:bodyPr lIns="0" tIns="0" rIns="0" bIns="0"/>
        <a:lstStyle/>
        <a:p>
          <a:r>
            <a:rPr lang="ru-RU" sz="2000" b="1" i="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</a:t>
          </a:r>
          <a:r>
            <a:rPr lang="ru-RU" sz="2000" b="1" i="0" dirty="0" err="1" smtClean="0">
              <a:latin typeface="Calibri" panose="020F0502020204030204" pitchFamily="34" charset="0"/>
              <a:cs typeface="Calibri" panose="020F0502020204030204" pitchFamily="34" charset="0"/>
            </a:rPr>
            <a:t>знакова</a:t>
          </a:r>
          <a:r>
            <a:rPr lang="ru-RU" sz="2000" b="1" i="0" dirty="0" smtClean="0">
              <a:latin typeface="Calibri" panose="020F0502020204030204" pitchFamily="34" charset="0"/>
              <a:cs typeface="Calibri" panose="020F0502020204030204" pitchFamily="34" charset="0"/>
            </a:rPr>
            <a:t> система</a:t>
          </a:r>
          <a:r>
            <a:rPr lang="ru-RU" sz="2000" spc="-10" baseline="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ru-RU" sz="2000" spc="-10" baseline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418FCE5-0AC2-479F-8F47-D35F7A60BD8D}" type="parTrans" cxnId="{5EBF790F-CC7C-4BBA-98A7-614FB5283795}">
      <dgm:prSet/>
      <dgm:spPr/>
      <dgm:t>
        <a:bodyPr/>
        <a:lstStyle/>
        <a:p>
          <a:endParaRPr lang="ru-RU"/>
        </a:p>
      </dgm:t>
    </dgm:pt>
    <dgm:pt modelId="{3D67A8BA-4FB2-401F-A3C1-92132B645061}" type="sibTrans" cxnId="{5EBF790F-CC7C-4BBA-98A7-614FB5283795}">
      <dgm:prSet/>
      <dgm:spPr/>
      <dgm:t>
        <a:bodyPr/>
        <a:lstStyle/>
        <a:p>
          <a:endParaRPr lang="ru-RU"/>
        </a:p>
      </dgm:t>
    </dgm:pt>
    <dgm:pt modelId="{14E5A95F-9DC9-4E33-B709-14C57323ACAA}">
      <dgm:prSet phldrT="[Text]" custT="1"/>
      <dgm:spPr/>
      <dgm:t>
        <a:bodyPr/>
        <a:lstStyle/>
        <a:p>
          <a:r>
            <a:rPr lang="ru-RU" sz="2000" b="1" i="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</a:t>
          </a:r>
          <a:r>
            <a:rPr lang="ru-RU" sz="2000" b="1" i="0" dirty="0" err="1" smtClean="0">
              <a:latin typeface="Calibri" panose="020F0502020204030204" pitchFamily="34" charset="0"/>
              <a:cs typeface="Calibri" panose="020F0502020204030204" pitchFamily="34" charset="0"/>
            </a:rPr>
            <a:t>художній</a:t>
          </a:r>
          <a:r>
            <a:rPr lang="ru-RU" sz="2000" b="1" i="0" dirty="0" smtClean="0">
              <a:latin typeface="Calibri" panose="020F0502020204030204" pitchFamily="34" charset="0"/>
              <a:cs typeface="Calibri" panose="020F0502020204030204" pitchFamily="34" charset="0"/>
            </a:rPr>
            <a:t> образ</a:t>
          </a:r>
          <a:endParaRPr lang="ru-RU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E62A0D-AFCB-42FF-A2F7-4127DE6E4A06}" type="parTrans" cxnId="{B78770BC-227B-404F-8185-2F70ECA32605}">
      <dgm:prSet/>
      <dgm:spPr/>
      <dgm:t>
        <a:bodyPr/>
        <a:lstStyle/>
        <a:p>
          <a:endParaRPr lang="ru-RU"/>
        </a:p>
      </dgm:t>
    </dgm:pt>
    <dgm:pt modelId="{87455A86-154D-4572-BF6D-F5FEBED08194}" type="sibTrans" cxnId="{B78770BC-227B-404F-8185-2F70ECA32605}">
      <dgm:prSet/>
      <dgm:spPr/>
      <dgm:t>
        <a:bodyPr/>
        <a:lstStyle/>
        <a:p>
          <a:endParaRPr lang="ru-RU"/>
        </a:p>
      </dgm:t>
    </dgm:pt>
    <dgm:pt modelId="{9A038BAD-1DAA-4E08-AF5C-7A535C3A31A3}">
      <dgm:prSet phldrT="[Text]" custT="1"/>
      <dgm:spPr/>
      <dgm:t>
        <a:bodyPr/>
        <a:lstStyle/>
        <a:p>
          <a:r>
            <a:rPr lang="ru-RU" sz="2000" b="1" i="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</a:t>
          </a:r>
          <a:r>
            <a:rPr lang="ru-RU" sz="2000" b="1" i="0" dirty="0" err="1" smtClean="0">
              <a:latin typeface="Calibri" panose="020F0502020204030204" pitchFamily="34" charset="0"/>
              <a:cs typeface="Calibri" panose="020F0502020204030204" pitchFamily="34" charset="0"/>
            </a:rPr>
            <a:t>техніка</a:t>
          </a:r>
          <a:endParaRPr lang="ru-RU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D6882F-7F41-4B9B-8326-079D0B7775D3}" type="parTrans" cxnId="{F67B8136-3A2B-408C-9570-C50B3786C6D1}">
      <dgm:prSet/>
      <dgm:spPr/>
      <dgm:t>
        <a:bodyPr/>
        <a:lstStyle/>
        <a:p>
          <a:endParaRPr lang="ru-RU"/>
        </a:p>
      </dgm:t>
    </dgm:pt>
    <dgm:pt modelId="{BF904E21-59DA-42DB-BE7C-359EAF11BFDB}" type="sibTrans" cxnId="{F67B8136-3A2B-408C-9570-C50B3786C6D1}">
      <dgm:prSet/>
      <dgm:spPr/>
      <dgm:t>
        <a:bodyPr/>
        <a:lstStyle/>
        <a:p>
          <a:endParaRPr lang="ru-RU"/>
        </a:p>
      </dgm:t>
    </dgm:pt>
    <dgm:pt modelId="{C2B16F5E-4FD9-4E6C-984C-5FB34252F788}">
      <dgm:prSet phldrT="[Text]" custT="1"/>
      <dgm:spPr/>
      <dgm:t>
        <a:bodyPr/>
        <a:lstStyle/>
        <a:p>
          <a:r>
            <a:rPr lang="ru-RU" sz="2000" b="1" i="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Людина-природа</a:t>
          </a:r>
          <a:endParaRPr lang="ru-RU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F21B166-5620-46A8-A5DD-72EAE361E61D}" type="parTrans" cxnId="{F20E6E35-2EF6-49E1-BCE2-AF737813AC7F}">
      <dgm:prSet/>
      <dgm:spPr/>
      <dgm:t>
        <a:bodyPr/>
        <a:lstStyle/>
        <a:p>
          <a:endParaRPr lang="ru-RU"/>
        </a:p>
      </dgm:t>
    </dgm:pt>
    <dgm:pt modelId="{D972BA52-9B06-4D48-9819-200C1326EA4D}" type="sibTrans" cxnId="{F20E6E35-2EF6-49E1-BCE2-AF737813AC7F}">
      <dgm:prSet/>
      <dgm:spPr/>
      <dgm:t>
        <a:bodyPr/>
        <a:lstStyle/>
        <a:p>
          <a:endParaRPr lang="ru-RU"/>
        </a:p>
      </dgm:t>
    </dgm:pt>
    <dgm:pt modelId="{EB09D521-9D02-4B4D-80CB-EB847731A63E}" type="pres">
      <dgm:prSet presAssocID="{19675BB5-4BE3-4E06-B2B3-AAA3D107C1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DCFBEC-172E-41BB-B545-FE2085E0B744}" type="pres">
      <dgm:prSet presAssocID="{D3864EA6-13E7-440F-948B-8118F5878A44}" presName="centerShape" presStyleLbl="node0" presStyleIdx="0" presStyleCnt="1" custScaleX="156294" custScaleY="152186"/>
      <dgm:spPr/>
      <dgm:t>
        <a:bodyPr/>
        <a:lstStyle/>
        <a:p>
          <a:endParaRPr lang="ru-RU"/>
        </a:p>
      </dgm:t>
    </dgm:pt>
    <dgm:pt modelId="{E09D1B4B-09AE-4B1F-A409-CE344F8F9185}" type="pres">
      <dgm:prSet presAssocID="{ED3CCD02-8D75-4A08-AD85-C5F828B29313}" presName="parTrans" presStyleLbl="sibTrans2D1" presStyleIdx="0" presStyleCnt="5"/>
      <dgm:spPr/>
      <dgm:t>
        <a:bodyPr/>
        <a:lstStyle/>
        <a:p>
          <a:endParaRPr lang="ru-RU"/>
        </a:p>
      </dgm:t>
    </dgm:pt>
    <dgm:pt modelId="{79A2186A-8429-4E95-A4D2-214813090081}" type="pres">
      <dgm:prSet presAssocID="{ED3CCD02-8D75-4A08-AD85-C5F828B29313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60779230-642B-46DB-B5CA-FC2220C38859}" type="pres">
      <dgm:prSet presAssocID="{813DB034-1CFA-4CE1-8536-6BC256192226}" presName="node" presStyleLbl="node1" presStyleIdx="0" presStyleCnt="5" custScaleX="117603" custScaleY="117603" custRadScaleRad="105692" custRadScaleInc="-1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3F644-A37B-4263-BDD3-7D4AECF93436}" type="pres">
      <dgm:prSet presAssocID="{5418FCE5-0AC2-479F-8F47-D35F7A60BD8D}" presName="parTrans" presStyleLbl="sibTrans2D1" presStyleIdx="1" presStyleCnt="5"/>
      <dgm:spPr/>
      <dgm:t>
        <a:bodyPr/>
        <a:lstStyle/>
        <a:p>
          <a:endParaRPr lang="ru-RU"/>
        </a:p>
      </dgm:t>
    </dgm:pt>
    <dgm:pt modelId="{AF2E0478-D773-4966-9A95-8E70AD7139B7}" type="pres">
      <dgm:prSet presAssocID="{5418FCE5-0AC2-479F-8F47-D35F7A60BD8D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8FE55D76-69B8-469D-BE4A-A0F9F69D5110}" type="pres">
      <dgm:prSet presAssocID="{6461E40C-FAF1-4C11-9CA4-01B7756558A8}" presName="node" presStyleLbl="node1" presStyleIdx="1" presStyleCnt="5" custScaleX="117603" custScaleY="117603" custRadScaleRad="105455" custRadScaleInc="1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99D690-D432-4F1A-B2AE-D98A61E6F24A}" type="pres">
      <dgm:prSet presAssocID="{CFE62A0D-AFCB-42FF-A2F7-4127DE6E4A06}" presName="parTrans" presStyleLbl="sibTrans2D1" presStyleIdx="2" presStyleCnt="5"/>
      <dgm:spPr/>
      <dgm:t>
        <a:bodyPr/>
        <a:lstStyle/>
        <a:p>
          <a:endParaRPr lang="ru-RU"/>
        </a:p>
      </dgm:t>
    </dgm:pt>
    <dgm:pt modelId="{5E3992B2-2FF9-4710-BC5D-D3CABAC0944B}" type="pres">
      <dgm:prSet presAssocID="{CFE62A0D-AFCB-42FF-A2F7-4127DE6E4A06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0B5562C5-56E9-4F94-AD9A-09B6AA6E206F}" type="pres">
      <dgm:prSet presAssocID="{14E5A95F-9DC9-4E33-B709-14C57323ACAA}" presName="node" presStyleLbl="node1" presStyleIdx="2" presStyleCnt="5" custScaleX="117603" custScaleY="117603" custRadScaleRad="111060" custRadScaleInc="-6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0FDE60-5A66-47CD-855C-10B0ABFAFF6D}" type="pres">
      <dgm:prSet presAssocID="{E1D6882F-7F41-4B9B-8326-079D0B7775D3}" presName="parTrans" presStyleLbl="sibTrans2D1" presStyleIdx="3" presStyleCnt="5"/>
      <dgm:spPr/>
      <dgm:t>
        <a:bodyPr/>
        <a:lstStyle/>
        <a:p>
          <a:endParaRPr lang="ru-RU"/>
        </a:p>
      </dgm:t>
    </dgm:pt>
    <dgm:pt modelId="{D9C29361-9907-4AA5-9D4C-465D8E4516DA}" type="pres">
      <dgm:prSet presAssocID="{E1D6882F-7F41-4B9B-8326-079D0B7775D3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492A8904-4F29-41B2-8DF6-9E5DB43B598E}" type="pres">
      <dgm:prSet presAssocID="{9A038BAD-1DAA-4E08-AF5C-7A535C3A31A3}" presName="node" presStyleLbl="node1" presStyleIdx="3" presStyleCnt="5" custScaleX="117603" custScaleY="117603" custRadScaleRad="108725" custRadScaleInc="16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BEB95-5498-4076-A7AD-52EA2D6058A0}" type="pres">
      <dgm:prSet presAssocID="{8F21B166-5620-46A8-A5DD-72EAE361E61D}" presName="parTrans" presStyleLbl="sibTrans2D1" presStyleIdx="4" presStyleCnt="5"/>
      <dgm:spPr/>
      <dgm:t>
        <a:bodyPr/>
        <a:lstStyle/>
        <a:p>
          <a:endParaRPr lang="ru-RU"/>
        </a:p>
      </dgm:t>
    </dgm:pt>
    <dgm:pt modelId="{8C992717-B056-4E89-850B-547F00D86B47}" type="pres">
      <dgm:prSet presAssocID="{8F21B166-5620-46A8-A5DD-72EAE361E61D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A0AE6ABD-EFF8-41C2-907C-790C07DF522C}" type="pres">
      <dgm:prSet presAssocID="{C2B16F5E-4FD9-4E6C-984C-5FB34252F788}" presName="node" presStyleLbl="node1" presStyleIdx="4" presStyleCnt="5" custScaleX="117603" custScaleY="117603" custRadScaleRad="104671" custRadScaleInc="-2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BF790F-CC7C-4BBA-98A7-614FB5283795}" srcId="{D3864EA6-13E7-440F-948B-8118F5878A44}" destId="{6461E40C-FAF1-4C11-9CA4-01B7756558A8}" srcOrd="1" destOrd="0" parTransId="{5418FCE5-0AC2-479F-8F47-D35F7A60BD8D}" sibTransId="{3D67A8BA-4FB2-401F-A3C1-92132B645061}"/>
    <dgm:cxn modelId="{F383A1C8-295E-4F6E-9C5D-67AA4DB4F7EB}" type="presOf" srcId="{ED3CCD02-8D75-4A08-AD85-C5F828B29313}" destId="{79A2186A-8429-4E95-A4D2-214813090081}" srcOrd="1" destOrd="0" presId="urn:microsoft.com/office/officeart/2005/8/layout/radial5"/>
    <dgm:cxn modelId="{54B2FED9-9F5A-482C-B7AD-CE780DBB4D7A}" type="presOf" srcId="{ED3CCD02-8D75-4A08-AD85-C5F828B29313}" destId="{E09D1B4B-09AE-4B1F-A409-CE344F8F9185}" srcOrd="0" destOrd="0" presId="urn:microsoft.com/office/officeart/2005/8/layout/radial5"/>
    <dgm:cxn modelId="{7834DFDC-DD97-4D0F-B547-27AB53428B4B}" srcId="{19675BB5-4BE3-4E06-B2B3-AAA3D107C1A8}" destId="{D3864EA6-13E7-440F-948B-8118F5878A44}" srcOrd="0" destOrd="0" parTransId="{5F920266-1B6A-4D7D-8C8B-D20E2934BF67}" sibTransId="{F4FE127A-F33D-4F59-961D-A505D5A781EE}"/>
    <dgm:cxn modelId="{33CA9426-6028-4F9E-ADDB-AA3042A81F7D}" type="presOf" srcId="{6461E40C-FAF1-4C11-9CA4-01B7756558A8}" destId="{8FE55D76-69B8-469D-BE4A-A0F9F69D5110}" srcOrd="0" destOrd="0" presId="urn:microsoft.com/office/officeart/2005/8/layout/radial5"/>
    <dgm:cxn modelId="{29FA02FA-E640-4261-806B-AA21CEF811C3}" type="presOf" srcId="{E1D6882F-7F41-4B9B-8326-079D0B7775D3}" destId="{FB0FDE60-5A66-47CD-855C-10B0ABFAFF6D}" srcOrd="0" destOrd="0" presId="urn:microsoft.com/office/officeart/2005/8/layout/radial5"/>
    <dgm:cxn modelId="{9D61B47E-7F41-4639-962A-9097B26F323C}" type="presOf" srcId="{5418FCE5-0AC2-479F-8F47-D35F7A60BD8D}" destId="{AF2E0478-D773-4966-9A95-8E70AD7139B7}" srcOrd="1" destOrd="0" presId="urn:microsoft.com/office/officeart/2005/8/layout/radial5"/>
    <dgm:cxn modelId="{F20E6E35-2EF6-49E1-BCE2-AF737813AC7F}" srcId="{D3864EA6-13E7-440F-948B-8118F5878A44}" destId="{C2B16F5E-4FD9-4E6C-984C-5FB34252F788}" srcOrd="4" destOrd="0" parTransId="{8F21B166-5620-46A8-A5DD-72EAE361E61D}" sibTransId="{D972BA52-9B06-4D48-9819-200C1326EA4D}"/>
    <dgm:cxn modelId="{7362BBE9-CE05-48ED-9B0F-19744BB7FA24}" type="presOf" srcId="{CFE62A0D-AFCB-42FF-A2F7-4127DE6E4A06}" destId="{5E3992B2-2FF9-4710-BC5D-D3CABAC0944B}" srcOrd="1" destOrd="0" presId="urn:microsoft.com/office/officeart/2005/8/layout/radial5"/>
    <dgm:cxn modelId="{67029EA3-AC4E-48C5-87CF-57A4733799CA}" type="presOf" srcId="{E1D6882F-7F41-4B9B-8326-079D0B7775D3}" destId="{D9C29361-9907-4AA5-9D4C-465D8E4516DA}" srcOrd="1" destOrd="0" presId="urn:microsoft.com/office/officeart/2005/8/layout/radial5"/>
    <dgm:cxn modelId="{DF0DC324-3E24-4C19-A1FD-DD9570009774}" type="presOf" srcId="{9A038BAD-1DAA-4E08-AF5C-7A535C3A31A3}" destId="{492A8904-4F29-41B2-8DF6-9E5DB43B598E}" srcOrd="0" destOrd="0" presId="urn:microsoft.com/office/officeart/2005/8/layout/radial5"/>
    <dgm:cxn modelId="{459BE59C-8527-4040-AA6D-E00460E9E8BD}" type="presOf" srcId="{D3864EA6-13E7-440F-948B-8118F5878A44}" destId="{7ADCFBEC-172E-41BB-B545-FE2085E0B744}" srcOrd="0" destOrd="0" presId="urn:microsoft.com/office/officeart/2005/8/layout/radial5"/>
    <dgm:cxn modelId="{26D1578F-8BE0-4DFF-B5B7-36D919C7DF48}" type="presOf" srcId="{19675BB5-4BE3-4E06-B2B3-AAA3D107C1A8}" destId="{EB09D521-9D02-4B4D-80CB-EB847731A63E}" srcOrd="0" destOrd="0" presId="urn:microsoft.com/office/officeart/2005/8/layout/radial5"/>
    <dgm:cxn modelId="{41966F54-3C25-450E-8104-04B2B9165959}" srcId="{D3864EA6-13E7-440F-948B-8118F5878A44}" destId="{813DB034-1CFA-4CE1-8536-6BC256192226}" srcOrd="0" destOrd="0" parTransId="{ED3CCD02-8D75-4A08-AD85-C5F828B29313}" sibTransId="{F3516F2D-4619-4753-A81E-130803DFBFC7}"/>
    <dgm:cxn modelId="{B78770BC-227B-404F-8185-2F70ECA32605}" srcId="{D3864EA6-13E7-440F-948B-8118F5878A44}" destId="{14E5A95F-9DC9-4E33-B709-14C57323ACAA}" srcOrd="2" destOrd="0" parTransId="{CFE62A0D-AFCB-42FF-A2F7-4127DE6E4A06}" sibTransId="{87455A86-154D-4572-BF6D-F5FEBED08194}"/>
    <dgm:cxn modelId="{4D341991-5DB3-4739-89C1-0B6A24A114E8}" type="presOf" srcId="{5418FCE5-0AC2-479F-8F47-D35F7A60BD8D}" destId="{4873F644-A37B-4263-BDD3-7D4AECF93436}" srcOrd="0" destOrd="0" presId="urn:microsoft.com/office/officeart/2005/8/layout/radial5"/>
    <dgm:cxn modelId="{7598B8A9-9332-4A2B-B5D9-CF010EBBDF46}" type="presOf" srcId="{8F21B166-5620-46A8-A5DD-72EAE361E61D}" destId="{8C992717-B056-4E89-850B-547F00D86B47}" srcOrd="1" destOrd="0" presId="urn:microsoft.com/office/officeart/2005/8/layout/radial5"/>
    <dgm:cxn modelId="{D455749F-4F4C-4295-A229-F1CAA9A84B33}" type="presOf" srcId="{C2B16F5E-4FD9-4E6C-984C-5FB34252F788}" destId="{A0AE6ABD-EFF8-41C2-907C-790C07DF522C}" srcOrd="0" destOrd="0" presId="urn:microsoft.com/office/officeart/2005/8/layout/radial5"/>
    <dgm:cxn modelId="{7EB75183-B20B-4EE8-AF71-83BA84E1BE0D}" type="presOf" srcId="{8F21B166-5620-46A8-A5DD-72EAE361E61D}" destId="{470BEB95-5498-4076-A7AD-52EA2D6058A0}" srcOrd="0" destOrd="0" presId="urn:microsoft.com/office/officeart/2005/8/layout/radial5"/>
    <dgm:cxn modelId="{33010AF7-9670-4113-8A43-897FBCF42E9F}" type="presOf" srcId="{CFE62A0D-AFCB-42FF-A2F7-4127DE6E4A06}" destId="{8999D690-D432-4F1A-B2AE-D98A61E6F24A}" srcOrd="0" destOrd="0" presId="urn:microsoft.com/office/officeart/2005/8/layout/radial5"/>
    <dgm:cxn modelId="{F98C9256-0E52-4294-AA5B-17A525F41415}" type="presOf" srcId="{813DB034-1CFA-4CE1-8536-6BC256192226}" destId="{60779230-642B-46DB-B5CA-FC2220C38859}" srcOrd="0" destOrd="0" presId="urn:microsoft.com/office/officeart/2005/8/layout/radial5"/>
    <dgm:cxn modelId="{F67B8136-3A2B-408C-9570-C50B3786C6D1}" srcId="{D3864EA6-13E7-440F-948B-8118F5878A44}" destId="{9A038BAD-1DAA-4E08-AF5C-7A535C3A31A3}" srcOrd="3" destOrd="0" parTransId="{E1D6882F-7F41-4B9B-8326-079D0B7775D3}" sibTransId="{BF904E21-59DA-42DB-BE7C-359EAF11BFDB}"/>
    <dgm:cxn modelId="{D74F0E62-DE98-4010-8B2E-1EAAA9E56350}" type="presOf" srcId="{14E5A95F-9DC9-4E33-B709-14C57323ACAA}" destId="{0B5562C5-56E9-4F94-AD9A-09B6AA6E206F}" srcOrd="0" destOrd="0" presId="urn:microsoft.com/office/officeart/2005/8/layout/radial5"/>
    <dgm:cxn modelId="{7A2CDD09-A224-4181-B0A8-F745690C8BD3}" type="presParOf" srcId="{EB09D521-9D02-4B4D-80CB-EB847731A63E}" destId="{7ADCFBEC-172E-41BB-B545-FE2085E0B744}" srcOrd="0" destOrd="0" presId="urn:microsoft.com/office/officeart/2005/8/layout/radial5"/>
    <dgm:cxn modelId="{7BB1E9F2-577C-4EDD-9E82-599DABB04466}" type="presParOf" srcId="{EB09D521-9D02-4B4D-80CB-EB847731A63E}" destId="{E09D1B4B-09AE-4B1F-A409-CE344F8F9185}" srcOrd="1" destOrd="0" presId="urn:microsoft.com/office/officeart/2005/8/layout/radial5"/>
    <dgm:cxn modelId="{E09E266F-8E22-44BE-8978-A502F4303C38}" type="presParOf" srcId="{E09D1B4B-09AE-4B1F-A409-CE344F8F9185}" destId="{79A2186A-8429-4E95-A4D2-214813090081}" srcOrd="0" destOrd="0" presId="urn:microsoft.com/office/officeart/2005/8/layout/radial5"/>
    <dgm:cxn modelId="{562B295A-BCD4-4A96-9791-82628D1E85C3}" type="presParOf" srcId="{EB09D521-9D02-4B4D-80CB-EB847731A63E}" destId="{60779230-642B-46DB-B5CA-FC2220C38859}" srcOrd="2" destOrd="0" presId="urn:microsoft.com/office/officeart/2005/8/layout/radial5"/>
    <dgm:cxn modelId="{76D43CBB-CF6F-4D01-B20F-2CB0810F3909}" type="presParOf" srcId="{EB09D521-9D02-4B4D-80CB-EB847731A63E}" destId="{4873F644-A37B-4263-BDD3-7D4AECF93436}" srcOrd="3" destOrd="0" presId="urn:microsoft.com/office/officeart/2005/8/layout/radial5"/>
    <dgm:cxn modelId="{F7130F14-C777-4C76-8C2B-D2E7B75C0D8D}" type="presParOf" srcId="{4873F644-A37B-4263-BDD3-7D4AECF93436}" destId="{AF2E0478-D773-4966-9A95-8E70AD7139B7}" srcOrd="0" destOrd="0" presId="urn:microsoft.com/office/officeart/2005/8/layout/radial5"/>
    <dgm:cxn modelId="{748C0B98-BE3C-46A0-A8A8-2AA989733D23}" type="presParOf" srcId="{EB09D521-9D02-4B4D-80CB-EB847731A63E}" destId="{8FE55D76-69B8-469D-BE4A-A0F9F69D5110}" srcOrd="4" destOrd="0" presId="urn:microsoft.com/office/officeart/2005/8/layout/radial5"/>
    <dgm:cxn modelId="{EC562C87-C506-49BA-968E-C83211612F4F}" type="presParOf" srcId="{EB09D521-9D02-4B4D-80CB-EB847731A63E}" destId="{8999D690-D432-4F1A-B2AE-D98A61E6F24A}" srcOrd="5" destOrd="0" presId="urn:microsoft.com/office/officeart/2005/8/layout/radial5"/>
    <dgm:cxn modelId="{74E4B3E6-EFC4-4928-879C-68AF32A26E78}" type="presParOf" srcId="{8999D690-D432-4F1A-B2AE-D98A61E6F24A}" destId="{5E3992B2-2FF9-4710-BC5D-D3CABAC0944B}" srcOrd="0" destOrd="0" presId="urn:microsoft.com/office/officeart/2005/8/layout/radial5"/>
    <dgm:cxn modelId="{5E7FF7E9-3D1D-4AFC-BBDA-562EA2DFF33D}" type="presParOf" srcId="{EB09D521-9D02-4B4D-80CB-EB847731A63E}" destId="{0B5562C5-56E9-4F94-AD9A-09B6AA6E206F}" srcOrd="6" destOrd="0" presId="urn:microsoft.com/office/officeart/2005/8/layout/radial5"/>
    <dgm:cxn modelId="{482138DA-A8F7-4644-ABD0-5D3B06FD4C6C}" type="presParOf" srcId="{EB09D521-9D02-4B4D-80CB-EB847731A63E}" destId="{FB0FDE60-5A66-47CD-855C-10B0ABFAFF6D}" srcOrd="7" destOrd="0" presId="urn:microsoft.com/office/officeart/2005/8/layout/radial5"/>
    <dgm:cxn modelId="{1F9B27C0-0025-46C4-8307-ED67CBCBBD87}" type="presParOf" srcId="{FB0FDE60-5A66-47CD-855C-10B0ABFAFF6D}" destId="{D9C29361-9907-4AA5-9D4C-465D8E4516DA}" srcOrd="0" destOrd="0" presId="urn:microsoft.com/office/officeart/2005/8/layout/radial5"/>
    <dgm:cxn modelId="{D3C41219-4900-4FC6-8881-A20DCF3E46D0}" type="presParOf" srcId="{EB09D521-9D02-4B4D-80CB-EB847731A63E}" destId="{492A8904-4F29-41B2-8DF6-9E5DB43B598E}" srcOrd="8" destOrd="0" presId="urn:microsoft.com/office/officeart/2005/8/layout/radial5"/>
    <dgm:cxn modelId="{3DBDDBD7-92DA-4E8E-BB11-D608C2318B3A}" type="presParOf" srcId="{EB09D521-9D02-4B4D-80CB-EB847731A63E}" destId="{470BEB95-5498-4076-A7AD-52EA2D6058A0}" srcOrd="9" destOrd="0" presId="urn:microsoft.com/office/officeart/2005/8/layout/radial5"/>
    <dgm:cxn modelId="{4207904B-D79D-4AC2-ACCC-2783E7C87CC7}" type="presParOf" srcId="{470BEB95-5498-4076-A7AD-52EA2D6058A0}" destId="{8C992717-B056-4E89-850B-547F00D86B47}" srcOrd="0" destOrd="0" presId="urn:microsoft.com/office/officeart/2005/8/layout/radial5"/>
    <dgm:cxn modelId="{D795CC3D-0275-46A9-969A-D13C2A89A371}" type="presParOf" srcId="{EB09D521-9D02-4B4D-80CB-EB847731A63E}" destId="{A0AE6ABD-EFF8-41C2-907C-790C07DF522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CFBEC-172E-41BB-B545-FE2085E0B744}">
      <dsp:nvSpPr>
        <dsp:cNvPr id="0" name=""/>
        <dsp:cNvSpPr/>
      </dsp:nvSpPr>
      <dsp:spPr>
        <a:xfrm>
          <a:off x="3269404" y="1839359"/>
          <a:ext cx="1949106" cy="189787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Професії</a:t>
          </a:r>
          <a:endParaRPr lang="ru-RU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54844" y="2117297"/>
        <a:ext cx="1378226" cy="1342000"/>
      </dsp:txXfrm>
    </dsp:sp>
    <dsp:sp modelId="{E09D1B4B-09AE-4B1F-A409-CE344F8F9185}">
      <dsp:nvSpPr>
        <dsp:cNvPr id="0" name=""/>
        <dsp:cNvSpPr/>
      </dsp:nvSpPr>
      <dsp:spPr>
        <a:xfrm rot="16167469">
          <a:off x="4169982" y="1473060"/>
          <a:ext cx="127779" cy="49883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4189330" y="1591992"/>
        <a:ext cx="89445" cy="299298"/>
      </dsp:txXfrm>
    </dsp:sp>
    <dsp:sp modelId="{60779230-642B-46DB-B5CA-FC2220C38859}">
      <dsp:nvSpPr>
        <dsp:cNvPr id="0" name=""/>
        <dsp:cNvSpPr/>
      </dsp:nvSpPr>
      <dsp:spPr>
        <a:xfrm>
          <a:off x="3361827" y="-127054"/>
          <a:ext cx="1725411" cy="17254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</a:t>
          </a:r>
          <a:r>
            <a:rPr lang="ru-RU" sz="2000" b="1" i="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людина</a:t>
          </a:r>
          <a:r>
            <a:rPr lang="ru-RU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ru-RU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14508" y="125627"/>
        <a:ext cx="1220049" cy="1220049"/>
      </dsp:txXfrm>
    </dsp:sp>
    <dsp:sp modelId="{4873F644-A37B-4263-BDD3-7D4AECF93436}">
      <dsp:nvSpPr>
        <dsp:cNvPr id="0" name=""/>
        <dsp:cNvSpPr/>
      </dsp:nvSpPr>
      <dsp:spPr>
        <a:xfrm rot="20542529">
          <a:off x="5235493" y="2196117"/>
          <a:ext cx="174791" cy="49883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236724" y="2303821"/>
        <a:ext cx="122354" cy="299298"/>
      </dsp:txXfrm>
    </dsp:sp>
    <dsp:sp modelId="{8FE55D76-69B8-469D-BE4A-A0F9F69D5110}">
      <dsp:nvSpPr>
        <dsp:cNvPr id="0" name=""/>
        <dsp:cNvSpPr/>
      </dsp:nvSpPr>
      <dsp:spPr>
        <a:xfrm>
          <a:off x="5444266" y="1270193"/>
          <a:ext cx="1725411" cy="17254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</a:t>
          </a:r>
          <a:r>
            <a:rPr lang="ru-RU" sz="2000" b="1" i="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знакова</a:t>
          </a:r>
          <a:r>
            <a:rPr lang="ru-RU" sz="2000" b="1" i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система</a:t>
          </a:r>
          <a:r>
            <a:rPr lang="ru-RU" sz="2000" kern="1200" spc="-10" baseline="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ru-RU" sz="2000" kern="1200" spc="-10" baseline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696947" y="1522874"/>
        <a:ext cx="1220049" cy="1220049"/>
      </dsp:txXfrm>
    </dsp:sp>
    <dsp:sp modelId="{8999D690-D432-4F1A-B2AE-D98A61E6F24A}">
      <dsp:nvSpPr>
        <dsp:cNvPr id="0" name=""/>
        <dsp:cNvSpPr/>
      </dsp:nvSpPr>
      <dsp:spPr>
        <a:xfrm rot="2980875">
          <a:off x="4882108" y="3401994"/>
          <a:ext cx="188613" cy="49883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4892094" y="3480189"/>
        <a:ext cx="132029" cy="299298"/>
      </dsp:txXfrm>
    </dsp:sp>
    <dsp:sp modelId="{0B5562C5-56E9-4F94-AD9A-09B6AA6E206F}">
      <dsp:nvSpPr>
        <dsp:cNvPr id="0" name=""/>
        <dsp:cNvSpPr/>
      </dsp:nvSpPr>
      <dsp:spPr>
        <a:xfrm>
          <a:off x="4790499" y="3586218"/>
          <a:ext cx="1725411" cy="17254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</a:t>
          </a:r>
          <a:r>
            <a:rPr lang="ru-RU" sz="2000" b="1" i="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художній</a:t>
          </a:r>
          <a:r>
            <a:rPr lang="ru-RU" sz="2000" b="1" i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образ</a:t>
          </a:r>
          <a:endParaRPr lang="ru-RU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43180" y="3838899"/>
        <a:ext cx="1220049" cy="1220049"/>
      </dsp:txXfrm>
    </dsp:sp>
    <dsp:sp modelId="{FB0FDE60-5A66-47CD-855C-10B0ABFAFF6D}">
      <dsp:nvSpPr>
        <dsp:cNvPr id="0" name=""/>
        <dsp:cNvSpPr/>
      </dsp:nvSpPr>
      <dsp:spPr>
        <a:xfrm rot="7721882">
          <a:off x="3470474" y="3403072"/>
          <a:ext cx="162371" cy="49883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510057" y="3483830"/>
        <a:ext cx="113660" cy="299298"/>
      </dsp:txXfrm>
    </dsp:sp>
    <dsp:sp modelId="{492A8904-4F29-41B2-8DF6-9E5DB43B598E}">
      <dsp:nvSpPr>
        <dsp:cNvPr id="0" name=""/>
        <dsp:cNvSpPr/>
      </dsp:nvSpPr>
      <dsp:spPr>
        <a:xfrm>
          <a:off x="2050932" y="3586218"/>
          <a:ext cx="1725411" cy="17254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</a:t>
          </a:r>
          <a:r>
            <a:rPr lang="ru-RU" sz="2000" b="1" i="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техніка</a:t>
          </a:r>
          <a:endParaRPr lang="ru-RU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03613" y="3838899"/>
        <a:ext cx="1220049" cy="1220049"/>
      </dsp:txXfrm>
    </dsp:sp>
    <dsp:sp modelId="{470BEB95-5498-4076-A7AD-52EA2D6058A0}">
      <dsp:nvSpPr>
        <dsp:cNvPr id="0" name=""/>
        <dsp:cNvSpPr/>
      </dsp:nvSpPr>
      <dsp:spPr>
        <a:xfrm rot="11815308">
          <a:off x="3085198" y="2211620"/>
          <a:ext cx="166164" cy="49883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133968" y="2318641"/>
        <a:ext cx="116315" cy="299298"/>
      </dsp:txXfrm>
    </dsp:sp>
    <dsp:sp modelId="{A0AE6ABD-EFF8-41C2-907C-790C07DF522C}">
      <dsp:nvSpPr>
        <dsp:cNvPr id="0" name=""/>
        <dsp:cNvSpPr/>
      </dsp:nvSpPr>
      <dsp:spPr>
        <a:xfrm>
          <a:off x="1325750" y="1300228"/>
          <a:ext cx="1725411" cy="17254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Людина-природа</a:t>
          </a:r>
          <a:endParaRPr lang="ru-RU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578431" y="1552909"/>
        <a:ext cx="1220049" cy="1220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724506C0-3FFE-45A5-803D-9F4FC5464A70}" type="datetimeFigureOut">
              <a:t>22.01.2015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F8646707-6BBD-41A9-B4DF-0C76A73A2D2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3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Какие зависимости</a:t>
            </a:r>
            <a:r>
              <a:rPr lang="ru-RU" baseline="0" dirty="0" smtClean="0"/>
              <a:t> влияют на временную шкалу, затраты и результаты этого </a:t>
            </a:r>
            <a:r>
              <a:rPr lang="ru-RU" baseline="0" smtClean="0"/>
              <a:t>проекта?</a:t>
            </a: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Перукар, економіст, лікар, лаборант, маляр, боксер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083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 – ………………………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.практичність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професіоналізм, порядність</a:t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 – ……………………….. розум, робітничий, рішучість</a:t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 – ………………………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..обладнання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обмін досвідом</a:t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 – ………………………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..фанатичність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фантазія</a:t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 – …………………………ерудиція, енергійність</a:t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– …………………………службовий, соціальний,</a:t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 – …………………………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..ініціативний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інтелектуальний</a:t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 – …………………………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.якісний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яскравий</a:t>
            </a:r>
            <a:b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38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eaLnBrk="1" latinLnBrk="0" hangingPunct="1">
              <a:defRPr kumimoji="0" lang="ru-RU"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ru-RU"/>
              <a:t>Щелкните для изменения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7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ru-RU" sz="3600" b="0" cap="none">
                <a:latin typeface="Georgia" pitchFamily="18" charset="0"/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eaLnBrk="1" latinLnBrk="0" hangingPunct="1">
              <a:buNone/>
              <a:defRPr kumimoji="0" lang="ru-RU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ru-RU" sz="28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ru-RU" sz="2000">
                <a:latin typeface="Georgia" pitchFamily="18" charset="0"/>
              </a:defRPr>
            </a:lvl1pPr>
            <a:lvl2pPr marL="571500" indent="-22860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ru-RU" sz="1800">
                <a:latin typeface="Georgia" pitchFamily="18" charset="0"/>
              </a:defRPr>
            </a:lvl2pPr>
            <a:lvl3pPr eaLnBrk="1" latinLnBrk="0" hangingPunct="1">
              <a:defRPr kumimoji="0" lang="ru-RU" sz="2000">
                <a:latin typeface="Georgia" pitchFamily="18" charset="0"/>
              </a:defRPr>
            </a:lvl3pPr>
            <a:lvl4pPr eaLnBrk="1" latinLnBrk="0" hangingPunct="1">
              <a:defRPr kumimoji="0" lang="ru-RU" sz="2000">
                <a:latin typeface="Georgia" pitchFamily="18" charset="0"/>
              </a:defRPr>
            </a:lvl4pPr>
            <a:lvl5pPr eaLnBrk="1" latinLnBrk="0" hangingPunct="1">
              <a:defRPr kumimoji="0" lang="ru-RU" sz="20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eaLnBrk="1" latinLnBrk="0" hangingPunct="1">
              <a:defRPr kumimoji="0" lang="ru-RU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ru-RU" sz="20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ru-RU" sz="2000"/>
            </a:lvl1pPr>
            <a:lvl2pPr eaLnBrk="1" latinLnBrk="0" hangingPunct="1">
              <a:defRPr kumimoji="0" lang="ru-RU" sz="1800"/>
            </a:lvl2pPr>
            <a:lvl3pPr eaLnBrk="1" latinLnBrk="0" hangingPunct="1">
              <a:defRPr kumimoji="0" lang="ru-RU" sz="1600"/>
            </a:lvl3pPr>
            <a:lvl4pPr eaLnBrk="1" latinLnBrk="0" hangingPunct="1">
              <a:defRPr kumimoji="0" lang="ru-RU" sz="1400"/>
            </a:lvl4pPr>
            <a:lvl5pPr eaLnBrk="1" latinLnBrk="0" hangingPunct="1">
              <a:defRPr kumimoji="0" lang="ru-RU" sz="14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ru-RU" sz="20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ru-RU" sz="2000"/>
            </a:lvl1pPr>
            <a:lvl2pPr eaLnBrk="1" latinLnBrk="0" hangingPunct="1">
              <a:defRPr kumimoji="0" lang="ru-RU" sz="1800"/>
            </a:lvl2pPr>
            <a:lvl3pPr eaLnBrk="1" latinLnBrk="0" hangingPunct="1">
              <a:defRPr kumimoji="0" lang="ru-RU" sz="1600"/>
            </a:lvl3pPr>
            <a:lvl4pPr eaLnBrk="1" latinLnBrk="0" hangingPunct="1">
              <a:defRPr kumimoji="0" lang="ru-RU" sz="1400"/>
            </a:lvl4pPr>
            <a:lvl5pPr eaLnBrk="1" latinLnBrk="0" hangingPunct="1">
              <a:defRPr kumimoji="0" lang="ru-RU" sz="14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ru-RU" sz="2800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28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lvl6pPr eaLnBrk="1" latinLnBrk="0" hangingPunct="1">
              <a:defRPr kumimoji="0" lang="ru-RU" sz="2000"/>
            </a:lvl6pPr>
            <a:lvl7pPr eaLnBrk="1" latinLnBrk="0" hangingPunct="1">
              <a:defRPr kumimoji="0" lang="ru-RU" sz="2000"/>
            </a:lvl7pPr>
            <a:lvl8pPr eaLnBrk="1" latinLnBrk="0" hangingPunct="1">
              <a:defRPr kumimoji="0" lang="ru-RU" sz="2000"/>
            </a:lvl8pPr>
            <a:lvl9pPr eaLnBrk="1" latinLnBrk="0" hangingPunct="1">
              <a:defRPr kumimoji="0" lang="ru-RU"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ru-RU" sz="3200"/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t>22.01.2015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t>‹#›</a:t>
            </a:fld>
            <a:endParaRPr kumimoji="0"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ru-RU"/>
      </a:defPPr>
      <a:lvl1pPr marL="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tags" Target="../tags/tag7.xml"/><Relationship Id="rId7" Type="http://schemas.openxmlformats.org/officeDocument/2006/relationships/diagramLayout" Target="../diagrams/layout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diagramData" Target="../diagrams/data1.xml"/><Relationship Id="rId5" Type="http://schemas.openxmlformats.org/officeDocument/2006/relationships/notesSlide" Target="../notesSlides/notesSlide3.xml"/><Relationship Id="rId10" Type="http://schemas.microsoft.com/office/2007/relationships/diagramDrawing" Target="../diagrams/drawing1.xml"/><Relationship Id="rId4" Type="http://schemas.openxmlformats.org/officeDocument/2006/relationships/slideLayout" Target="../slideLayouts/slideLayout3.xml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9.gif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81000" y="381001"/>
            <a:ext cx="7772400" cy="2327919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Обери свою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професію!</a:t>
            </a:r>
            <a:endParaRPr lang="uk-UA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850752" y="5593432"/>
            <a:ext cx="5275052" cy="12954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Професія - це один із перших самостійних виборів людини.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3008313" cy="762000"/>
          </a:xfrm>
        </p:spPr>
        <p:txBody>
          <a:bodyPr>
            <a:normAutofit/>
          </a:bodyPr>
          <a:lstStyle/>
          <a:p>
            <a:r>
              <a:rPr lang="uk-UA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Висновок:</a:t>
            </a:r>
            <a:endParaRPr lang="ru-RU" sz="4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1340768"/>
            <a:ext cx="3574371" cy="49685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347864" y="953344"/>
            <a:ext cx="5796136" cy="590465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uk-UA" sz="2600" dirty="0">
                <a:latin typeface="Calibri" panose="020F0502020204030204" pitchFamily="34" charset="0"/>
                <a:cs typeface="Calibri" panose="020F0502020204030204" pitchFamily="34" charset="0"/>
              </a:rPr>
              <a:t>Зробити правильний вибір – значить обрати таку професію, яка потрібна суспільству. Крім того, вона повинна бути доступною для вас, відповідати вашим природним здібностям, знанням і вмінням. І найголовніше – обрана професія має приносити радість, достаток, задоволення. І завжди пам’ятайте: остаточний вибір тільки за вами, тому що вибираючи професію, ви обираєте долю</a:t>
            </a:r>
            <a:r>
              <a:rPr lang="uk-UA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>
              <a:lnSpc>
                <a:spcPct val="110000"/>
              </a:lnSpc>
            </a:pPr>
            <a:r>
              <a:rPr lang="uk-UA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Вдало вибери професію,</a:t>
            </a:r>
            <a:br>
              <a:rPr lang="uk-UA" sz="26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110000"/>
              </a:lnSpc>
            </a:pPr>
            <a:r>
              <a:rPr lang="uk-UA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Вклади в неї свою душу,</a:t>
            </a:r>
            <a:br>
              <a:rPr lang="uk-UA" sz="26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110000"/>
              </a:lnSpc>
            </a:pPr>
            <a:r>
              <a:rPr lang="uk-UA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Тоді щастя само тебе відшукає.</a:t>
            </a:r>
            <a:r>
              <a:rPr lang="uk-UA" i="1" dirty="0"/>
              <a:t/>
            </a:r>
            <a:br>
              <a:rPr lang="uk-UA" i="1" dirty="0"/>
            </a:br>
            <a:endParaRPr lang="ru-RU" dirty="0"/>
          </a:p>
          <a:p>
            <a:r>
              <a:rPr lang="uk-UA" dirty="0"/>
              <a:t/>
            </a:r>
            <a:br>
              <a:rPr lang="uk-UA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526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221088" y="902661"/>
            <a:ext cx="4648200" cy="914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92696"/>
            <a:ext cx="5400600" cy="6336704"/>
          </a:xfrm>
        </p:spPr>
        <p:txBody>
          <a:bodyPr>
            <a:normAutofit/>
          </a:bodyPr>
          <a:lstStyle/>
          <a:p>
            <a:pPr fontAlgn="base">
              <a:lnSpc>
                <a:spcPct val="11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Український філософ Григорій Сковорода вважав, що якщо людина усвідомлює для чого народжена, працює з приємністю, тоді вона щаслива «Ори землю або носи зброю, займайся купецькою або мистецькою справою – роби те, для чого народжений»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110000"/>
              </a:lnSpc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Адже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займатись тим, що тебе цікавить,що ти вмієш і тоді праця і професія принесе радість і буде найважливішою умовою відчуття життєвої повноцінності.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8104" y="1052736"/>
            <a:ext cx="3402050" cy="5256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692696"/>
            <a:ext cx="8229600" cy="93610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Класифікація професій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54511394"/>
              </p:ext>
            </p:extLst>
          </p:nvPr>
        </p:nvGraphicFramePr>
        <p:xfrm>
          <a:off x="179512" y="1412776"/>
          <a:ext cx="848791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Критерії вибору професії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24536"/>
          </a:xfrm>
        </p:spPr>
        <p:txBody>
          <a:bodyPr>
            <a:normAutofit/>
          </a:bodyPr>
          <a:lstStyle/>
          <a:p>
            <a:pPr>
              <a:buBlip>
                <a:blip r:embed="rId5"/>
              </a:buBlip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аскільки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відповідає вона вашим життєвим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цінностям;</a:t>
            </a:r>
          </a:p>
          <a:p>
            <a:pPr>
              <a:buBlip>
                <a:blip r:embed="rId5"/>
              </a:buBlip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Її відповідність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цілям та вашим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здібностям;</a:t>
            </a:r>
          </a:p>
          <a:p>
            <a:pPr>
              <a:buBlip>
                <a:blip r:embed="rId5"/>
              </a:buBlip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Можливість працевлаштування;</a:t>
            </a:r>
          </a:p>
          <a:p>
            <a:pPr>
              <a:buBlip>
                <a:blip r:embed="rId5"/>
              </a:buBlip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Чи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відповідає ваше здоров*я вибраній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професії;</a:t>
            </a:r>
          </a:p>
          <a:p>
            <a:pPr>
              <a:buBlip>
                <a:blip r:embed="rId5"/>
              </a:buBlip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Характер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умови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роботи.</a:t>
            </a:r>
          </a:p>
          <a:p>
            <a:pPr marL="0" indent="0">
              <a:buNone/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Часто люди допускають помилки при виборі професії. Результатом цього стають не здійснені мрії та робота, яка не приносить задоволення.  </a:t>
            </a:r>
          </a:p>
          <a:p>
            <a:pPr>
              <a:buBlip>
                <a:blip r:embed="rId5"/>
              </a:buBlip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Помилки при виборі професії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828800"/>
            <a:ext cx="8928992" cy="4912568"/>
          </a:xfrm>
        </p:spPr>
        <p:txBody>
          <a:bodyPr>
            <a:normAutofit/>
          </a:bodyPr>
          <a:lstStyle/>
          <a:p>
            <a:pPr>
              <a:buBlip>
                <a:blip r:embed="rId4"/>
              </a:buBlip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Обирати професію, не маючи про неї достовірної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інформації</a:t>
            </a:r>
          </a:p>
          <a:p>
            <a:pPr>
              <a:buBlip>
                <a:blip r:embed="rId4"/>
              </a:buBlip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Орієнтуватися тільки на такі ознаки, як престижність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і прибутковість</a:t>
            </a:r>
          </a:p>
          <a:p>
            <a:pPr>
              <a:buBlip>
                <a:blip r:embed="rId4"/>
              </a:buBlip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Ставити знак рівності між професією та навчальним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предметом</a:t>
            </a:r>
          </a:p>
          <a:p>
            <a:pPr>
              <a:buBlip>
                <a:blip r:embed="rId4"/>
              </a:buBlip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Вибирати професію «за компанію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>
              <a:buBlip>
                <a:blip r:embed="rId4"/>
              </a:buBlip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Ігнорувати власні здатності й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інтереси</a:t>
            </a:r>
          </a:p>
          <a:p>
            <a:pPr>
              <a:buBlip>
                <a:blip r:embed="rId4"/>
              </a:buBlip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Обирати професію лише під впливом батьків 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Гра «Вгадай професію»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 називаю вам предмети, які належать до однієї професії, а ви повинні вгадати її.</a:t>
            </a:r>
          </a:p>
          <a:p>
            <a:r>
              <a:rPr lang="uk-UA" dirty="0" smtClean="0"/>
              <a:t>Наприклад:</a:t>
            </a:r>
          </a:p>
          <a:p>
            <a:r>
              <a:rPr lang="uk-UA" dirty="0"/>
              <a:t>Ножиці, гребінець, фен, шампунь, </a:t>
            </a:r>
            <a:r>
              <a:rPr lang="uk-UA" dirty="0" smtClean="0"/>
              <a:t>дзеркало -- перукар;</a:t>
            </a:r>
          </a:p>
          <a:p>
            <a:r>
              <a:rPr lang="uk-UA" dirty="0" smtClean="0"/>
              <a:t>Комп'ютер, цифри, гроші;</a:t>
            </a:r>
          </a:p>
          <a:p>
            <a:r>
              <a:rPr lang="uk-UA" dirty="0"/>
              <a:t>Фонендоскоп, дзеркальце, </a:t>
            </a:r>
            <a:r>
              <a:rPr lang="ru-RU" dirty="0" err="1" smtClean="0"/>
              <a:t>пульсоксиметр</a:t>
            </a:r>
            <a:r>
              <a:rPr lang="uk-UA" dirty="0" smtClean="0"/>
              <a:t>;</a:t>
            </a:r>
          </a:p>
          <a:p>
            <a:r>
              <a:rPr lang="uk-UA" dirty="0" smtClean="0"/>
              <a:t>Бюкс, колба, реторта;</a:t>
            </a:r>
          </a:p>
          <a:p>
            <a:r>
              <a:rPr lang="uk-UA" dirty="0" smtClean="0"/>
              <a:t>Пульверизатор, кисть, штанга; </a:t>
            </a:r>
          </a:p>
          <a:p>
            <a:r>
              <a:rPr lang="uk-UA" dirty="0" smtClean="0"/>
              <a:t>Манекен, груша, </a:t>
            </a:r>
            <a:r>
              <a:rPr lang="uk-UA" dirty="0" err="1" smtClean="0"/>
              <a:t>капа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5104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4807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Топ-15 незвичайних професій світу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dirty="0" smtClean="0"/>
              <a:t> </a:t>
            </a:r>
            <a:endParaRPr lang="uk-UA" sz="6000" dirty="0" smtClean="0"/>
          </a:p>
          <a:p>
            <a:pPr>
              <a:lnSpc>
                <a:spcPct val="120000"/>
              </a:lnSpc>
            </a:pPr>
            <a:r>
              <a:rPr lang="uk-UA" sz="60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Професія 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— черговик, суть якої полягає в тому, щоб стояти в черзі за іншу людину, </a:t>
            </a:r>
            <a:r>
              <a:rPr lang="uk-UA" sz="6000" dirty="0" smtClean="0">
                <a:latin typeface="Calibri" panose="020F0502020204030204" pitchFamily="34" charset="0"/>
                <a:cs typeface="Calibri" panose="020F0502020204030204" pitchFamily="34" charset="0"/>
              </a:rPr>
              <a:t>яка 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і платить за таку працю.</a:t>
            </a:r>
            <a:endParaRPr lang="ru-RU" sz="6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6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Педікюрщик</a:t>
            </a:r>
            <a:r>
              <a:rPr lang="uk-UA" sz="6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для корів, який виконує цю потрібну роботу, так як стан тварин впливає на якість молока. </a:t>
            </a:r>
            <a:endParaRPr lang="uk-UA" sz="6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6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Виймач</a:t>
            </a:r>
            <a:r>
              <a:rPr lang="uk-UA" sz="6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мозку, суть якої в тому, щоб не пошкодити мозок тварини під час його вилучення і доставити його в ресторани в відмінному стані.</a:t>
            </a:r>
            <a:endParaRPr lang="ru-RU" sz="6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6000" dirty="0" smtClean="0">
                <a:latin typeface="Calibri" panose="020F0502020204030204" pitchFamily="34" charset="0"/>
                <a:cs typeface="Calibri" panose="020F0502020204030204" pitchFamily="34" charset="0"/>
              </a:rPr>
              <a:t>Випробувач  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меблів</a:t>
            </a:r>
            <a:r>
              <a:rPr lang="uk-UA" sz="6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На такій роботі потрібно сидіти на стільцях або лежати на дивані, перевіряючи меблі на міцність.</a:t>
            </a:r>
            <a:endParaRPr lang="ru-RU" sz="6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6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Розрівнювач</a:t>
            </a:r>
            <a:r>
              <a:rPr lang="uk-UA" sz="6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подушок в </a:t>
            </a:r>
            <a:r>
              <a:rPr lang="uk-UA" sz="6000">
                <a:latin typeface="Calibri" panose="020F0502020204030204" pitchFamily="34" charset="0"/>
                <a:cs typeface="Calibri" panose="020F0502020204030204" pitchFamily="34" charset="0"/>
              </a:rPr>
              <a:t>магазині</a:t>
            </a:r>
            <a:r>
              <a:rPr lang="uk-UA" sz="6000" smtClean="0">
                <a:latin typeface="Calibri" panose="020F0502020204030204" pitchFamily="34" charset="0"/>
                <a:cs typeface="Calibri" panose="020F0502020204030204" pitchFamily="34" charset="0"/>
              </a:rPr>
              <a:t>, дає 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досить пристойний заробіток.</a:t>
            </a:r>
            <a:endParaRPr lang="ru-RU" sz="6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6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Нюхатель</a:t>
            </a:r>
            <a:r>
              <a:rPr lang="uk-UA" sz="6000" dirty="0" smtClean="0">
                <a:latin typeface="Calibri" panose="020F0502020204030204" pitchFamily="34" charset="0"/>
                <a:cs typeface="Calibri" panose="020F0502020204030204" pitchFamily="34" charset="0"/>
              </a:rPr>
              <a:t> яєць</a:t>
            </a:r>
            <a:r>
              <a:rPr lang="uk-UA" sz="6000" dirty="0">
                <a:latin typeface="Calibri" panose="020F0502020204030204" pitchFamily="34" charset="0"/>
                <a:cs typeface="Calibri" panose="020F0502020204030204" pitchFamily="34" charset="0"/>
              </a:rPr>
              <a:t>. Дуже затребувана робота в ресторанах, в яких використовуються тільки свіжі яйця.</a:t>
            </a:r>
            <a:endParaRPr lang="ru-RU" sz="6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720080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Перевертач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пінгвінів. Теж потрібна робота, так як пінгвіни просто не можуть піднятися. І досить затребувана на полюсних станціях, тому там дуже легко знайти роботу.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Мурашиний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селекціонер, який відбирає мурах для видобутку отрути, який необхідний в медичних цілях.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Найманий родич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Суть її в тому, щоб люди, у яких немає знайомих чи друзів, могли скористатися такими послугами і піти куди-небудь з цією людиною, який видає себе за родича.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Гід по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туалетах. Він завжди підкаже, де найближчий туалет.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uk-UA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Нюхатель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пахв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Зазвичай люди з такою професією працюють в компаніях, які займаються виробництвом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антиперспірантів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Експерт по гральних кістках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Необхідна ця робота для того, щоб клієнтів закладу не змогли обдурити.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Тестер водних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гірок. Все що 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потрібно —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це кататися на гірках і повіряти їх на предмет комфорту і якості.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uk-UA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Розрівнювач</a:t>
            </a:r>
            <a:r>
              <a:rPr lang="uk-U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зморшок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 взутті. Затребувана спеціальність в дорогих взуттєвих магазинах.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376664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Гра «Розкодуй»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125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uk-UA" sz="2800" dirty="0">
                <a:latin typeface="Calibri" panose="020F0502020204030204" pitchFamily="34" charset="0"/>
                <a:cs typeface="Calibri" panose="020F0502020204030204" pitchFamily="34" charset="0"/>
              </a:rPr>
              <a:t>До кожної букви слова «професія» придумати слово – характеристику</a:t>
            </a: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uk-UA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Наприклад:</a:t>
            </a:r>
          </a:p>
          <a:p>
            <a:pPr>
              <a:lnSpc>
                <a:spcPct val="120000"/>
              </a:lnSpc>
            </a:pPr>
            <a:r>
              <a:rPr lang="uk-UA" sz="2800" dirty="0">
                <a:latin typeface="Calibri" panose="020F0502020204030204" pitchFamily="34" charset="0"/>
                <a:cs typeface="Calibri" panose="020F0502020204030204" pitchFamily="34" charset="0"/>
              </a:rPr>
              <a:t>П – </a:t>
            </a: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……практичність</a:t>
            </a:r>
            <a:r>
              <a:rPr lang="uk-UA" sz="2800" dirty="0">
                <a:latin typeface="Calibri" panose="020F0502020204030204" pitchFamily="34" charset="0"/>
                <a:cs typeface="Calibri" panose="020F0502020204030204" pitchFamily="34" charset="0"/>
              </a:rPr>
              <a:t>, професіоналізм, </a:t>
            </a: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порядність</a:t>
            </a:r>
          </a:p>
          <a:p>
            <a:pPr>
              <a:lnSpc>
                <a:spcPct val="120000"/>
              </a:lnSpc>
            </a:pP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Р -……</a:t>
            </a:r>
          </a:p>
          <a:p>
            <a:pPr>
              <a:lnSpc>
                <a:spcPct val="120000"/>
              </a:lnSpc>
            </a:pP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О -……</a:t>
            </a:r>
          </a:p>
          <a:p>
            <a:pPr>
              <a:lnSpc>
                <a:spcPct val="120000"/>
              </a:lnSpc>
            </a:pP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Ф-………..</a:t>
            </a:r>
          </a:p>
          <a:p>
            <a:pPr>
              <a:lnSpc>
                <a:spcPct val="120000"/>
              </a:lnSpc>
            </a:pP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Е-………..</a:t>
            </a:r>
          </a:p>
          <a:p>
            <a:pPr>
              <a:lnSpc>
                <a:spcPct val="120000"/>
              </a:lnSpc>
            </a:pP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С-………..</a:t>
            </a:r>
          </a:p>
          <a:p>
            <a:pPr>
              <a:lnSpc>
                <a:spcPct val="120000"/>
              </a:lnSpc>
            </a:pP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І-…………..</a:t>
            </a:r>
          </a:p>
          <a:p>
            <a:pPr>
              <a:lnSpc>
                <a:spcPct val="120000"/>
              </a:lnSpc>
            </a:pPr>
            <a:r>
              <a:rPr lang="uk-UA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Я-………..</a:t>
            </a:r>
          </a:p>
          <a:p>
            <a:pPr marL="0" indent="0">
              <a:buNone/>
            </a:pPr>
            <a:r>
              <a:rPr lang="uk-UA" sz="2400" dirty="0"/>
              <a:t/>
            </a:r>
            <a:br>
              <a:rPr lang="uk-UA" sz="2400" dirty="0"/>
            </a:br>
            <a:endParaRPr lang="ru-RU" sz="2400" dirty="0"/>
          </a:p>
          <a:p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67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QNEFOha65AcJnopmApIDZ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4Uz8NaUn7hy4zTckDsXZ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RDqqfSBn57oHO3LqrDu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heme/theme1.xml><?xml version="1.0" encoding="utf-8"?>
<a:theme xmlns:a="http://schemas.openxmlformats.org/drawingml/2006/main" name="Отчет о состоянии проект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664</Words>
  <Application>Microsoft Office PowerPoint</Application>
  <PresentationFormat>Экран (4:3)</PresentationFormat>
  <Paragraphs>87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Отчет о состоянии проекта</vt:lpstr>
      <vt:lpstr>Обери свою професію!</vt:lpstr>
      <vt:lpstr>Презентация PowerPoint</vt:lpstr>
      <vt:lpstr>Класифікація професій</vt:lpstr>
      <vt:lpstr>Критерії вибору професії</vt:lpstr>
      <vt:lpstr>Помилки при виборі професії</vt:lpstr>
      <vt:lpstr>Гра «Вгадай професію»</vt:lpstr>
      <vt:lpstr>Топ-15 незвичайних професій світу</vt:lpstr>
      <vt:lpstr>Презентация PowerPoint</vt:lpstr>
      <vt:lpstr>Гра «Розкодуй»</vt:lpstr>
      <vt:lpstr>Висновок: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2015-01-22T14:37:14Z</dcterms:created>
  <dcterms:modified xsi:type="dcterms:W3CDTF">2015-01-22T18:19:32Z</dcterms:modified>
</cp:coreProperties>
</file>